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E3F607-55A8-4D78-8730-086428A6F1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Eis a mensagem que me deu </a:t>
            </a:r>
          </a:p>
          <a:p>
            <a:r>
              <a:rPr lang="pt-BR" dirty="0"/>
              <a:t>Aquele que por nós morreu: </a:t>
            </a:r>
          </a:p>
          <a:p>
            <a:r>
              <a:rPr lang="pt-BR" dirty="0"/>
              <a:t>“Reconciliai-vos já”, </a:t>
            </a:r>
          </a:p>
          <a:p>
            <a:r>
              <a:rPr lang="pt-BR" dirty="0"/>
              <a:t>É ordem que ele dá, </a:t>
            </a:r>
          </a:p>
          <a:p>
            <a:r>
              <a:rPr lang="pt-BR" dirty="0"/>
              <a:t>“Reconciliai-vos já com Deus!” </a:t>
            </a:r>
          </a:p>
        </p:txBody>
      </p:sp>
    </p:spTree>
    <p:extLst>
      <p:ext uri="{BB962C8B-B14F-4D97-AF65-F5344CB8AC3E}">
        <p14:creationId xmlns:p14="http://schemas.microsoft.com/office/powerpoint/2010/main" val="1501313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forasteiro aqui, </a:t>
            </a:r>
          </a:p>
          <a:p>
            <a:r>
              <a:rPr lang="pt-BR" dirty="0"/>
              <a:t>em terra estranha estou; </a:t>
            </a:r>
          </a:p>
          <a:p>
            <a:r>
              <a:rPr lang="pt-BR" dirty="0"/>
              <a:t>Do reino lá do Céu, </a:t>
            </a:r>
          </a:p>
          <a:p>
            <a:r>
              <a:rPr lang="pt-BR" dirty="0"/>
              <a:t>embaixador eu sou!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Rei e Salvador </a:t>
            </a:r>
          </a:p>
          <a:p>
            <a:r>
              <a:rPr lang="pt-BR" dirty="0"/>
              <a:t>vos manda, em Seu amor,</a:t>
            </a:r>
          </a:p>
          <a:p>
            <a:r>
              <a:rPr lang="pt-BR" dirty="0"/>
              <a:t>As boas-novas de perdão.</a:t>
            </a:r>
          </a:p>
        </p:txBody>
      </p:sp>
    </p:spTree>
    <p:extLst>
      <p:ext uri="{BB962C8B-B14F-4D97-AF65-F5344CB8AC3E}">
        <p14:creationId xmlns:p14="http://schemas.microsoft.com/office/powerpoint/2010/main" val="3852064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E3F607-55A8-4D78-8730-086428A6F1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Eis a mensagem que me deu </a:t>
            </a:r>
          </a:p>
          <a:p>
            <a:r>
              <a:rPr lang="pt-BR" dirty="0"/>
              <a:t>Aquele que por nós morreu: </a:t>
            </a:r>
          </a:p>
          <a:p>
            <a:r>
              <a:rPr lang="pt-BR" dirty="0"/>
              <a:t>“Reconciliai-vos já”, </a:t>
            </a:r>
          </a:p>
          <a:p>
            <a:r>
              <a:rPr lang="pt-BR" dirty="0"/>
              <a:t>É ordem que ele dá, </a:t>
            </a:r>
          </a:p>
          <a:p>
            <a:r>
              <a:rPr lang="pt-BR" dirty="0"/>
              <a:t>“Reconciliai-vos já com Deus!” </a:t>
            </a:r>
          </a:p>
        </p:txBody>
      </p:sp>
    </p:spTree>
    <p:extLst>
      <p:ext uri="{BB962C8B-B14F-4D97-AF65-F5344CB8AC3E}">
        <p14:creationId xmlns:p14="http://schemas.microsoft.com/office/powerpoint/2010/main" val="2807561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Convida o meu Rei </a:t>
            </a:r>
          </a:p>
          <a:p>
            <a:r>
              <a:rPr lang="pt-BR" dirty="0"/>
              <a:t>que todo pecador </a:t>
            </a:r>
          </a:p>
          <a:p>
            <a:r>
              <a:rPr lang="pt-BR" dirty="0"/>
              <a:t>Arrependido, já, </a:t>
            </a:r>
          </a:p>
          <a:p>
            <a:r>
              <a:rPr lang="pt-BR" dirty="0"/>
              <a:t>confesse ao Salvador,</a:t>
            </a:r>
          </a:p>
        </p:txBody>
      </p:sp>
    </p:spTree>
    <p:extLst>
      <p:ext uri="{BB962C8B-B14F-4D97-AF65-F5344CB8AC3E}">
        <p14:creationId xmlns:p14="http://schemas.microsoft.com/office/powerpoint/2010/main" val="2170811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pecado seu; </a:t>
            </a:r>
          </a:p>
          <a:p>
            <a:r>
              <a:rPr lang="pt-BR" dirty="0"/>
              <a:t>pois Ele prometeu </a:t>
            </a:r>
          </a:p>
          <a:p>
            <a:r>
              <a:rPr lang="pt-BR" dirty="0"/>
              <a:t>Dar o perdão, por Seu amor. </a:t>
            </a:r>
          </a:p>
        </p:txBody>
      </p:sp>
    </p:spTree>
    <p:extLst>
      <p:ext uri="{BB962C8B-B14F-4D97-AF65-F5344CB8AC3E}">
        <p14:creationId xmlns:p14="http://schemas.microsoft.com/office/powerpoint/2010/main" val="1112719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E3F607-55A8-4D78-8730-086428A6F1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Eis a mensagem que me deu </a:t>
            </a:r>
          </a:p>
          <a:p>
            <a:r>
              <a:rPr lang="pt-BR" dirty="0"/>
              <a:t>Aquele que por nós morreu: </a:t>
            </a:r>
          </a:p>
          <a:p>
            <a:r>
              <a:rPr lang="pt-BR" dirty="0"/>
              <a:t>“Reconciliai-vos já”, </a:t>
            </a:r>
          </a:p>
          <a:p>
            <a:r>
              <a:rPr lang="pt-BR" dirty="0"/>
              <a:t>É ordem que ele dá, </a:t>
            </a:r>
          </a:p>
          <a:p>
            <a:r>
              <a:rPr lang="pt-BR" dirty="0"/>
              <a:t>“Reconciliai-vos já com Deus!” </a:t>
            </a:r>
          </a:p>
        </p:txBody>
      </p:sp>
    </p:spTree>
    <p:extLst>
      <p:ext uri="{BB962C8B-B14F-4D97-AF65-F5344CB8AC3E}">
        <p14:creationId xmlns:p14="http://schemas.microsoft.com/office/powerpoint/2010/main" val="3838254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meu eterno lar </a:t>
            </a:r>
          </a:p>
          <a:p>
            <a:r>
              <a:rPr lang="pt-BR" dirty="0"/>
              <a:t>não há perturbação; </a:t>
            </a:r>
          </a:p>
          <a:p>
            <a:r>
              <a:rPr lang="pt-BR" dirty="0"/>
              <a:t>Muita alegria e paz </a:t>
            </a:r>
          </a:p>
          <a:p>
            <a:r>
              <a:rPr lang="pt-BR" dirty="0"/>
              <a:t>os salvos fruirão! </a:t>
            </a:r>
          </a:p>
        </p:txBody>
      </p:sp>
    </p:spTree>
    <p:extLst>
      <p:ext uri="{BB962C8B-B14F-4D97-AF65-F5344CB8AC3E}">
        <p14:creationId xmlns:p14="http://schemas.microsoft.com/office/powerpoint/2010/main" val="789071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FORASTEIRO AQUI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quem obedecer </a:t>
            </a:r>
          </a:p>
          <a:p>
            <a:r>
              <a:rPr lang="pt-BR" dirty="0"/>
              <a:t>a Cristo vai viver </a:t>
            </a:r>
          </a:p>
          <a:p>
            <a:r>
              <a:rPr lang="pt-BR" dirty="0"/>
              <a:t>No reino eterno do meu Rei.</a:t>
            </a:r>
          </a:p>
        </p:txBody>
      </p:sp>
    </p:spTree>
    <p:extLst>
      <p:ext uri="{BB962C8B-B14F-4D97-AF65-F5344CB8AC3E}">
        <p14:creationId xmlns:p14="http://schemas.microsoft.com/office/powerpoint/2010/main" val="1279212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219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SOU FORASTEIRO AQUI</vt:lpstr>
      <vt:lpstr>SOU FORASTEIRO AQUI</vt:lpstr>
      <vt:lpstr>SOU FORASTEIRO AQUI</vt:lpstr>
      <vt:lpstr>SOU FORASTEIRO AQUI</vt:lpstr>
      <vt:lpstr>SOU FORASTEIRO AQUI</vt:lpstr>
      <vt:lpstr>SOU FORASTEIRO AQUI</vt:lpstr>
      <vt:lpstr>SOU FORASTEIRO AQUI</vt:lpstr>
      <vt:lpstr>SOU FORASTEIRO AQUI</vt:lpstr>
      <vt:lpstr>SOU FORASTEIRO AQUI</vt:lpstr>
      <vt:lpstr>SOU FORASTEIRO AQUI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2019-06-12T22:26:11Z</dcterms:modified>
</cp:coreProperties>
</file>

<file path=docProps/thumbnail.jpeg>
</file>